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Montserrat SemiBold"/>
      <p:regular r:id="rId29"/>
      <p:bold r:id="rId30"/>
      <p:italic r:id="rId31"/>
      <p:boldItalic r:id="rId32"/>
    </p:embeddedFont>
    <p:embeddedFont>
      <p:font typeface="Roboto Medium"/>
      <p:regular r:id="rId33"/>
      <p:bold r:id="rId34"/>
      <p:italic r:id="rId35"/>
      <p:boldItalic r:id="rId36"/>
    </p:embeddedFont>
    <p:embeddedFont>
      <p:font typeface="Roboto"/>
      <p:regular r:id="rId37"/>
      <p:bold r:id="rId38"/>
      <p:italic r:id="rId39"/>
      <p:boldItalic r:id="rId40"/>
    </p:embeddedFont>
    <p:embeddedFont>
      <p:font typeface="Montserrat"/>
      <p:regular r:id="rId41"/>
      <p:bold r:id="rId42"/>
      <p:italic r:id="rId43"/>
      <p:boldItalic r:id="rId44"/>
    </p:embeddedFont>
    <p:embeddedFont>
      <p:font typeface="Barlow Medium"/>
      <p:regular r:id="rId45"/>
      <p:bold r:id="rId46"/>
      <p:italic r:id="rId47"/>
      <p:boldItalic r:id="rId48"/>
    </p:embeddedFont>
    <p:embeddedFont>
      <p:font typeface="Barlow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44" Type="http://schemas.openxmlformats.org/officeDocument/2006/relationships/font" Target="fonts/Montserrat-boldItalic.fntdata"/><Relationship Id="rId43" Type="http://schemas.openxmlformats.org/officeDocument/2006/relationships/font" Target="fonts/Montserrat-italic.fntdata"/><Relationship Id="rId46" Type="http://schemas.openxmlformats.org/officeDocument/2006/relationships/font" Target="fonts/BarlowMedium-bold.fntdata"/><Relationship Id="rId45" Type="http://schemas.openxmlformats.org/officeDocument/2006/relationships/font" Target="fonts/Barlow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BarlowMedium-boldItalic.fntdata"/><Relationship Id="rId47" Type="http://schemas.openxmlformats.org/officeDocument/2006/relationships/font" Target="fonts/BarlowMedium-italic.fntdata"/><Relationship Id="rId49" Type="http://schemas.openxmlformats.org/officeDocument/2006/relationships/font" Target="fonts/Barlow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italic.fntdata"/><Relationship Id="rId30" Type="http://schemas.openxmlformats.org/officeDocument/2006/relationships/font" Target="fonts/MontserratSemiBold-bold.fntdata"/><Relationship Id="rId33" Type="http://schemas.openxmlformats.org/officeDocument/2006/relationships/font" Target="fonts/RobotoMedium-regular.fntdata"/><Relationship Id="rId32" Type="http://schemas.openxmlformats.org/officeDocument/2006/relationships/font" Target="fonts/MontserratSemiBold-boldItalic.fntdata"/><Relationship Id="rId35" Type="http://schemas.openxmlformats.org/officeDocument/2006/relationships/font" Target="fonts/RobotoMedium-italic.fntdata"/><Relationship Id="rId34" Type="http://schemas.openxmlformats.org/officeDocument/2006/relationships/font" Target="fonts/RobotoMedium-bold.fntdata"/><Relationship Id="rId37" Type="http://schemas.openxmlformats.org/officeDocument/2006/relationships/font" Target="fonts/Roboto-regular.fntdata"/><Relationship Id="rId36" Type="http://schemas.openxmlformats.org/officeDocument/2006/relationships/font" Target="fonts/RobotoMedium-boldItalic.fntdata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font" Target="fonts/MontserratSemiBold-regular.fntdata"/><Relationship Id="rId51" Type="http://schemas.openxmlformats.org/officeDocument/2006/relationships/font" Target="fonts/Barlow-italic.fntdata"/><Relationship Id="rId50" Type="http://schemas.openxmlformats.org/officeDocument/2006/relationships/font" Target="fonts/Barlow-bold.fntdata"/><Relationship Id="rId52" Type="http://schemas.openxmlformats.org/officeDocument/2006/relationships/font" Target="fonts/Barlow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9496275e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29496275e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9496275e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29496275e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370c0283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370c0283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2998b9345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2998b9345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5dd3b812f0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5dd3b812f0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dd3b812f0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dd3b812f0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5370c0283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5370c0283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5dd3b812f0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5dd3b812f0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2998b9345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2998b9345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5370c02834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5370c02834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2998b9345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2998b9345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370c02834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5370c02834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29496275e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29496275e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29496275e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29496275e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2a9d4001c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2a9d4001c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750d0291b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750d0291b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750d0291b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750d0291b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dd3b812f0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5dd3b812f0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370c02834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5370c02834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dd3b812f0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dd3b812f0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7685320e10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7685320e10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dd3b812f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dd3b812f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&amp; Sub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" y="3319175"/>
            <a:ext cx="9168600" cy="1515300"/>
          </a:xfrm>
          <a:prstGeom prst="rect">
            <a:avLst/>
          </a:prstGeom>
          <a:solidFill>
            <a:srgbClr val="40ACD2">
              <a:alpha val="75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0" l="3497" r="3497" t="0"/>
          <a:stretch/>
        </p:blipFill>
        <p:spPr>
          <a:xfrm>
            <a:off x="248725" y="176175"/>
            <a:ext cx="595548" cy="3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and image">
  <p:cSld name="TITLE_AND_BODY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311700" y="1152475"/>
            <a:ext cx="5411400" cy="3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Font typeface="Barlow Medium"/>
              <a:buChar char="●"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■"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●"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■"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●"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■"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1"/>
          <p:cNvSpPr txBox="1"/>
          <p:nvPr>
            <p:ph type="title"/>
          </p:nvPr>
        </p:nvSpPr>
        <p:spPr>
          <a:xfrm>
            <a:off x="445625" y="183313"/>
            <a:ext cx="7699800" cy="65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1"/>
          <p:cNvSpPr/>
          <p:nvPr>
            <p:ph idx="2" type="pic"/>
          </p:nvPr>
        </p:nvSpPr>
        <p:spPr>
          <a:xfrm>
            <a:off x="5723099" y="1443225"/>
            <a:ext cx="2966100" cy="3315000"/>
          </a:xfrm>
          <a:prstGeom prst="roundRect">
            <a:avLst>
              <a:gd fmla="val 6441" name="adj"/>
            </a:avLst>
          </a:prstGeom>
          <a:noFill/>
          <a:ln>
            <a:noFill/>
          </a:ln>
        </p:spPr>
      </p:sp>
      <p:sp>
        <p:nvSpPr>
          <p:cNvPr id="78" name="Google Shape;78;p11"/>
          <p:cNvSpPr/>
          <p:nvPr/>
        </p:nvSpPr>
        <p:spPr>
          <a:xfrm>
            <a:off x="5723100" y="1254200"/>
            <a:ext cx="2966100" cy="882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5723100" y="4859050"/>
            <a:ext cx="2966100" cy="882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0" y="-26075"/>
            <a:ext cx="9144000" cy="108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1"/>
          <p:cNvSpPr txBox="1"/>
          <p:nvPr>
            <p:ph idx="3" type="title"/>
          </p:nvPr>
        </p:nvSpPr>
        <p:spPr>
          <a:xfrm>
            <a:off x="445625" y="262525"/>
            <a:ext cx="7821600" cy="65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Montserrat"/>
              <a:buNone/>
              <a:defRPr sz="2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/>
          <p:nvPr>
            <p:ph idx="1" type="body"/>
          </p:nvPr>
        </p:nvSpPr>
        <p:spPr>
          <a:xfrm>
            <a:off x="3550200" y="1490175"/>
            <a:ext cx="5411400" cy="27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type="title"/>
          </p:nvPr>
        </p:nvSpPr>
        <p:spPr>
          <a:xfrm>
            <a:off x="3677700" y="364100"/>
            <a:ext cx="4505100" cy="65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Font typeface="Montserrat"/>
              <a:buNone/>
              <a:defRPr sz="2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12"/>
          <p:cNvSpPr/>
          <p:nvPr/>
        </p:nvSpPr>
        <p:spPr>
          <a:xfrm>
            <a:off x="199150" y="0"/>
            <a:ext cx="2796900" cy="5143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86" name="Google Shape;86;p12"/>
          <p:cNvSpPr/>
          <p:nvPr>
            <p:ph idx="2" type="pic"/>
          </p:nvPr>
        </p:nvSpPr>
        <p:spPr>
          <a:xfrm>
            <a:off x="809950" y="903900"/>
            <a:ext cx="2394000" cy="3335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311700" y="1490175"/>
            <a:ext cx="5411400" cy="3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type="title"/>
          </p:nvPr>
        </p:nvSpPr>
        <p:spPr>
          <a:xfrm>
            <a:off x="439200" y="364100"/>
            <a:ext cx="5156400" cy="65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Font typeface="Montserrat"/>
              <a:buNone/>
              <a:defRPr sz="2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13"/>
          <p:cNvSpPr/>
          <p:nvPr>
            <p:ph idx="2" type="pic"/>
          </p:nvPr>
        </p:nvSpPr>
        <p:spPr>
          <a:xfrm>
            <a:off x="6095450" y="857250"/>
            <a:ext cx="2543700" cy="3706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7883875" y="-41700"/>
            <a:ext cx="1345500" cy="52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4"/>
          <p:cNvSpPr txBox="1"/>
          <p:nvPr>
            <p:ph type="title"/>
          </p:nvPr>
        </p:nvSpPr>
        <p:spPr>
          <a:xfrm>
            <a:off x="311700" y="272600"/>
            <a:ext cx="73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Montserrat"/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311700" y="1152475"/>
            <a:ext cx="330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 sz="14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●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●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2" type="body"/>
          </p:nvPr>
        </p:nvSpPr>
        <p:spPr>
          <a:xfrm>
            <a:off x="4046705" y="1152475"/>
            <a:ext cx="330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 sz="14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●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●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96" name="Google Shape;9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14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s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7883875" y="-69450"/>
            <a:ext cx="1363800" cy="527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5"/>
          <p:cNvSpPr/>
          <p:nvPr>
            <p:ph idx="2" type="pic"/>
          </p:nvPr>
        </p:nvSpPr>
        <p:spPr>
          <a:xfrm>
            <a:off x="414600" y="-547800"/>
            <a:ext cx="2258700" cy="33150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02" name="Google Shape;102;p15"/>
          <p:cNvSpPr/>
          <p:nvPr>
            <p:ph idx="3" type="pic"/>
          </p:nvPr>
        </p:nvSpPr>
        <p:spPr>
          <a:xfrm>
            <a:off x="414600" y="2946125"/>
            <a:ext cx="2258700" cy="33150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03" name="Google Shape;103;p15"/>
          <p:cNvSpPr/>
          <p:nvPr>
            <p:ph idx="4" type="pic"/>
          </p:nvPr>
        </p:nvSpPr>
        <p:spPr>
          <a:xfrm>
            <a:off x="2815059" y="-1309200"/>
            <a:ext cx="2258700" cy="33150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04" name="Google Shape;104;p15"/>
          <p:cNvSpPr/>
          <p:nvPr>
            <p:ph idx="5" type="pic"/>
          </p:nvPr>
        </p:nvSpPr>
        <p:spPr>
          <a:xfrm>
            <a:off x="2815059" y="2184725"/>
            <a:ext cx="2258700" cy="33150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05" name="Google Shape;105;p15"/>
          <p:cNvSpPr/>
          <p:nvPr>
            <p:ph idx="6" type="pic"/>
          </p:nvPr>
        </p:nvSpPr>
        <p:spPr>
          <a:xfrm>
            <a:off x="5215500" y="-547800"/>
            <a:ext cx="2258700" cy="33150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06" name="Google Shape;106;p15"/>
          <p:cNvSpPr/>
          <p:nvPr>
            <p:ph idx="7" type="pic"/>
          </p:nvPr>
        </p:nvSpPr>
        <p:spPr>
          <a:xfrm>
            <a:off x="5215500" y="2946125"/>
            <a:ext cx="2258700" cy="33150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07" name="Google Shape;107;p15"/>
          <p:cNvSpPr txBox="1"/>
          <p:nvPr>
            <p:ph idx="8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 and image">
  <p:cSld name="ONE_COLUM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311700" y="555600"/>
            <a:ext cx="3040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"/>
              <a:buNone/>
              <a:defRPr sz="24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311700" y="1389600"/>
            <a:ext cx="3040800" cy="3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●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●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●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○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Barlow Medium"/>
              <a:buChar char="■"/>
              <a:defRPr sz="1200"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11" name="Google Shape;111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16"/>
          <p:cNvSpPr/>
          <p:nvPr>
            <p:ph idx="2" type="pic"/>
          </p:nvPr>
        </p:nvSpPr>
        <p:spPr>
          <a:xfrm>
            <a:off x="3689275" y="0"/>
            <a:ext cx="54546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7014150" y="0"/>
            <a:ext cx="2130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 txBox="1"/>
          <p:nvPr>
            <p:ph type="title"/>
          </p:nvPr>
        </p:nvSpPr>
        <p:spPr>
          <a:xfrm>
            <a:off x="1045300" y="450150"/>
            <a:ext cx="4049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Montserrat"/>
              <a:buNone/>
              <a:defRPr sz="42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6" name="Google Shape;11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7"/>
          <p:cNvSpPr/>
          <p:nvPr>
            <p:ph idx="2" type="pic"/>
          </p:nvPr>
        </p:nvSpPr>
        <p:spPr>
          <a:xfrm>
            <a:off x="5816875" y="605250"/>
            <a:ext cx="2836800" cy="39330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18" name="Google Shape;118;p17"/>
          <p:cNvSpPr/>
          <p:nvPr/>
        </p:nvSpPr>
        <p:spPr>
          <a:xfrm rot="5400000">
            <a:off x="-802300" y="2451450"/>
            <a:ext cx="2860500" cy="882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/>
          <p:nvPr/>
        </p:nvSpPr>
        <p:spPr>
          <a:xfrm>
            <a:off x="4310700" y="-50950"/>
            <a:ext cx="4890600" cy="52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 txBox="1"/>
          <p:nvPr>
            <p:ph type="title"/>
          </p:nvPr>
        </p:nvSpPr>
        <p:spPr>
          <a:xfrm>
            <a:off x="93100" y="19802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Montserrat"/>
              <a:buNone/>
              <a:defRPr sz="42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22" name="Google Shape;122;p18"/>
          <p:cNvSpPr txBox="1"/>
          <p:nvPr>
            <p:ph idx="1" type="subTitle"/>
          </p:nvPr>
        </p:nvSpPr>
        <p:spPr>
          <a:xfrm>
            <a:off x="93100" y="35501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Montserrat SemiBold"/>
              <a:buNone/>
              <a:defRPr sz="1800">
                <a:solidFill>
                  <a:schemeClr val="accent4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3" name="Google Shape;123;p18"/>
          <p:cNvSpPr txBox="1"/>
          <p:nvPr>
            <p:ph idx="2" type="body"/>
          </p:nvPr>
        </p:nvSpPr>
        <p:spPr>
          <a:xfrm>
            <a:off x="4731300" y="724075"/>
            <a:ext cx="40452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●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○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Medium"/>
              <a:buChar char="■"/>
              <a:defRPr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24" name="Google Shape;124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18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and images">
  <p:cSld name="CAPTION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150" y="4538525"/>
            <a:ext cx="9144000" cy="6051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0" y="4557475"/>
            <a:ext cx="8588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/>
        </p:txBody>
      </p:sp>
      <p:sp>
        <p:nvSpPr>
          <p:cNvPr id="130" name="Google Shape;130;p19"/>
          <p:cNvSpPr/>
          <p:nvPr/>
        </p:nvSpPr>
        <p:spPr>
          <a:xfrm>
            <a:off x="0" y="4343525"/>
            <a:ext cx="9144000" cy="88200"/>
          </a:xfrm>
          <a:prstGeom prst="roundRect">
            <a:avLst>
              <a:gd fmla="val 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/>
          <p:nvPr>
            <p:ph idx="2" type="pic"/>
          </p:nvPr>
        </p:nvSpPr>
        <p:spPr>
          <a:xfrm>
            <a:off x="747800" y="717975"/>
            <a:ext cx="2179800" cy="2191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32" name="Google Shape;132;p19"/>
          <p:cNvSpPr/>
          <p:nvPr>
            <p:ph idx="3" type="pic"/>
          </p:nvPr>
        </p:nvSpPr>
        <p:spPr>
          <a:xfrm>
            <a:off x="3402075" y="717975"/>
            <a:ext cx="2179800" cy="2191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33" name="Google Shape;133;p19"/>
          <p:cNvSpPr/>
          <p:nvPr>
            <p:ph idx="4" type="pic"/>
          </p:nvPr>
        </p:nvSpPr>
        <p:spPr>
          <a:xfrm>
            <a:off x="6106625" y="717975"/>
            <a:ext cx="2179800" cy="2191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134" name="Google Shape;134;p19"/>
          <p:cNvSpPr txBox="1"/>
          <p:nvPr>
            <p:ph idx="5" type="body"/>
          </p:nvPr>
        </p:nvSpPr>
        <p:spPr>
          <a:xfrm>
            <a:off x="747800" y="33266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●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○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■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●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○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■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●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○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■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6" type="body"/>
          </p:nvPr>
        </p:nvSpPr>
        <p:spPr>
          <a:xfrm>
            <a:off x="747800" y="34988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6" name="Google Shape;136;p19"/>
          <p:cNvSpPr txBox="1"/>
          <p:nvPr>
            <p:ph idx="7" type="body"/>
          </p:nvPr>
        </p:nvSpPr>
        <p:spPr>
          <a:xfrm>
            <a:off x="3402075" y="3326600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●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idx="8" type="body"/>
          </p:nvPr>
        </p:nvSpPr>
        <p:spPr>
          <a:xfrm>
            <a:off x="3402075" y="34988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8" name="Google Shape;138;p19"/>
          <p:cNvSpPr txBox="1"/>
          <p:nvPr>
            <p:ph idx="9" type="body"/>
          </p:nvPr>
        </p:nvSpPr>
        <p:spPr>
          <a:xfrm>
            <a:off x="6106550" y="33266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Barlow"/>
              <a:buChar char="●"/>
              <a:defRPr b="1" sz="1000">
                <a:solidFill>
                  <a:schemeClr val="accent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39" name="Google Shape;139;p19"/>
          <p:cNvSpPr txBox="1"/>
          <p:nvPr>
            <p:ph idx="13" type="body"/>
          </p:nvPr>
        </p:nvSpPr>
        <p:spPr>
          <a:xfrm>
            <a:off x="6106625" y="34988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1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_1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20"/>
          <p:cNvSpPr/>
          <p:nvPr/>
        </p:nvSpPr>
        <p:spPr>
          <a:xfrm>
            <a:off x="150" y="4538525"/>
            <a:ext cx="9144000" cy="6051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248200" y="4557475"/>
            <a:ext cx="8588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/>
        </p:txBody>
      </p:sp>
      <p:sp>
        <p:nvSpPr>
          <p:cNvPr id="145" name="Google Shape;145;p20"/>
          <p:cNvSpPr/>
          <p:nvPr/>
        </p:nvSpPr>
        <p:spPr>
          <a:xfrm>
            <a:off x="0" y="4343525"/>
            <a:ext cx="9144000" cy="88200"/>
          </a:xfrm>
          <a:prstGeom prst="roundRect">
            <a:avLst>
              <a:gd fmla="val 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&amp; Sub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75" y="3319175"/>
            <a:ext cx="9168600" cy="1515300"/>
          </a:xfrm>
          <a:prstGeom prst="rect">
            <a:avLst/>
          </a:prstGeom>
          <a:solidFill>
            <a:srgbClr val="DE1F34">
              <a:alpha val="867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3497" r="3497" t="0"/>
          <a:stretch/>
        </p:blipFill>
        <p:spPr>
          <a:xfrm>
            <a:off x="248725" y="176175"/>
            <a:ext cx="595548" cy="3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1" title="PPTCover2025-09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4616525" y="1490175"/>
            <a:ext cx="4108500" cy="3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50" name="Google Shape;150;p21"/>
          <p:cNvSpPr txBox="1"/>
          <p:nvPr>
            <p:ph type="title"/>
          </p:nvPr>
        </p:nvSpPr>
        <p:spPr>
          <a:xfrm>
            <a:off x="4744025" y="364100"/>
            <a:ext cx="3851400" cy="65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Font typeface="Montserrat"/>
              <a:buNone/>
              <a:defRPr sz="29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311700" y="2338675"/>
            <a:ext cx="3040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311700" y="3172675"/>
            <a:ext cx="5144100" cy="16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●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○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■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●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○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■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●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○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Medium"/>
              <a:buChar char="■"/>
              <a:defRPr sz="120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54" name="Google Shape;154;p22"/>
          <p:cNvSpPr/>
          <p:nvPr>
            <p:ph idx="2" type="pic"/>
          </p:nvPr>
        </p:nvSpPr>
        <p:spPr>
          <a:xfrm>
            <a:off x="4975850" y="638700"/>
            <a:ext cx="3546900" cy="3866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Montserrat"/>
              <a:buNone/>
              <a:defRPr sz="1200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7" name="Google Shape;157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158" name="Google Shape;15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-83025" y="-50950"/>
            <a:ext cx="9303000" cy="11091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>
            <p:ph idx="2" type="title"/>
          </p:nvPr>
        </p:nvSpPr>
        <p:spPr>
          <a:xfrm>
            <a:off x="445625" y="183313"/>
            <a:ext cx="7699800" cy="65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gnite Irving ISD" type="blank">
  <p:cSld name="BLANK">
    <p:bg>
      <p:bgPr>
        <a:solidFill>
          <a:schemeClr val="accent2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3" name="Google Shape;163;p24" title="ThemeV2-03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4512" y="1524950"/>
            <a:ext cx="5914976" cy="209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rving ISD Logo">
  <p:cSld name="BLANK_1">
    <p:bg>
      <p:bgPr>
        <a:solidFill>
          <a:schemeClr val="dk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4566" y="1954551"/>
            <a:ext cx="2174850" cy="123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&amp; Subtitle Slide 1 1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75" y="3319175"/>
            <a:ext cx="9168600" cy="1515300"/>
          </a:xfrm>
          <a:prstGeom prst="rect">
            <a:avLst/>
          </a:prstGeom>
          <a:solidFill>
            <a:srgbClr val="004D7C">
              <a:alpha val="687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b="0" l="3497" r="3497" t="0"/>
          <a:stretch/>
        </p:blipFill>
        <p:spPr>
          <a:xfrm>
            <a:off x="248725" y="176175"/>
            <a:ext cx="595548" cy="3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4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 title="PreK-Ppt.png"/>
          <p:cNvPicPr preferRelativeResize="0"/>
          <p:nvPr/>
        </p:nvPicPr>
        <p:blipFill rotWithShape="1">
          <a:blip r:embed="rId2">
            <a:alphaModFix/>
          </a:blip>
          <a:srcRect b="8155" l="4857" r="4848" t="0"/>
          <a:stretch/>
        </p:blipFill>
        <p:spPr>
          <a:xfrm>
            <a:off x="-24525" y="-90275"/>
            <a:ext cx="9193200" cy="5260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>
            <a:off x="-24525" y="3319175"/>
            <a:ext cx="9193200" cy="1515300"/>
          </a:xfrm>
          <a:prstGeom prst="rect">
            <a:avLst/>
          </a:prstGeom>
          <a:solidFill>
            <a:srgbClr val="40ACD2">
              <a:alpha val="75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5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  <a:defRPr sz="23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5"/>
          <p:cNvPicPr preferRelativeResize="0"/>
          <p:nvPr/>
        </p:nvPicPr>
        <p:blipFill rotWithShape="1">
          <a:blip r:embed="rId3">
            <a:alphaModFix/>
          </a:blip>
          <a:srcRect b="0" l="3497" r="3497" t="0"/>
          <a:stretch/>
        </p:blipFill>
        <p:spPr>
          <a:xfrm>
            <a:off x="248725" y="176175"/>
            <a:ext cx="595548" cy="3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 rotWithShape="1">
          <a:blip r:embed="rId3">
            <a:alphaModFix/>
          </a:blip>
          <a:srcRect b="0" l="3497" r="3497" t="0"/>
          <a:stretch/>
        </p:blipFill>
        <p:spPr>
          <a:xfrm>
            <a:off x="248725" y="176175"/>
            <a:ext cx="595548" cy="3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out Text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 rot="4838415">
            <a:off x="2949107" y="-2457757"/>
            <a:ext cx="3360945" cy="10059013"/>
          </a:xfrm>
          <a:prstGeom prst="parallelogram">
            <a:avLst>
              <a:gd fmla="val 25000" name="adj"/>
            </a:avLst>
          </a:prstGeom>
          <a:solidFill>
            <a:srgbClr val="40ACD2">
              <a:alpha val="75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1430100" y="1888200"/>
            <a:ext cx="6283800" cy="13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Montserrat"/>
              <a:buNone/>
              <a:defRPr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pic>
        <p:nvPicPr>
          <p:cNvPr id="36" name="Google Shape;36;p7"/>
          <p:cNvPicPr preferRelativeResize="0"/>
          <p:nvPr/>
        </p:nvPicPr>
        <p:blipFill rotWithShape="1">
          <a:blip r:embed="rId3">
            <a:alphaModFix/>
          </a:blip>
          <a:srcRect b="0" l="3497" r="3497" t="0"/>
          <a:stretch/>
        </p:blipFill>
        <p:spPr>
          <a:xfrm>
            <a:off x="248725" y="176175"/>
            <a:ext cx="595548" cy="33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-50950"/>
            <a:ext cx="9201300" cy="11091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45625" y="183313"/>
            <a:ext cx="7699800" cy="659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●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○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Barlow Medium"/>
              <a:buChar char="■"/>
              <a:defRPr>
                <a:solidFill>
                  <a:schemeClr val="accent4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41" name="Google Shape;41;p8"/>
          <p:cNvSpPr/>
          <p:nvPr/>
        </p:nvSpPr>
        <p:spPr>
          <a:xfrm>
            <a:off x="0" y="5052000"/>
            <a:ext cx="9157200" cy="915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316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itle and body 2">
  <p:cSld name="TITLE_AND_BODY_3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0" y="-41700"/>
            <a:ext cx="4753500" cy="523410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9"/>
          <p:cNvSpPr txBox="1"/>
          <p:nvPr>
            <p:ph type="title"/>
          </p:nvPr>
        </p:nvSpPr>
        <p:spPr>
          <a:xfrm>
            <a:off x="5264400" y="555600"/>
            <a:ext cx="3040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5264400" y="1389600"/>
            <a:ext cx="3040800" cy="3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Barlow Medium"/>
              <a:buChar char="●"/>
              <a:defRPr sz="1200">
                <a:solidFill>
                  <a:schemeClr val="accen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○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■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●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○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■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●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○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Barlow Medium"/>
              <a:buChar char="■"/>
              <a:defRPr sz="12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>
            <p:ph idx="2" type="pic"/>
          </p:nvPr>
        </p:nvSpPr>
        <p:spPr>
          <a:xfrm>
            <a:off x="517078" y="908103"/>
            <a:ext cx="3360600" cy="3327300"/>
          </a:xfrm>
          <a:prstGeom prst="ellipse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9"/>
          <p:cNvSpPr/>
          <p:nvPr/>
        </p:nvSpPr>
        <p:spPr>
          <a:xfrm>
            <a:off x="-6600" y="5100900"/>
            <a:ext cx="9157200" cy="91500"/>
          </a:xfrm>
          <a:prstGeom prst="roundRect">
            <a:avLst>
              <a:gd fmla="val 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0"/>
            <a:ext cx="3421200" cy="5143500"/>
          </a:xfrm>
          <a:prstGeom prst="rect">
            <a:avLst/>
          </a:prstGeom>
          <a:solidFill>
            <a:schemeClr val="accent2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0"/>
          <p:cNvSpPr/>
          <p:nvPr/>
        </p:nvSpPr>
        <p:spPr>
          <a:xfrm rot="10800000">
            <a:off x="1035450" y="3422938"/>
            <a:ext cx="1350300" cy="882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 txBox="1"/>
          <p:nvPr>
            <p:ph type="title"/>
          </p:nvPr>
        </p:nvSpPr>
        <p:spPr>
          <a:xfrm>
            <a:off x="268650" y="1293713"/>
            <a:ext cx="2883900" cy="18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" name="Google Shape;55;p10"/>
          <p:cNvSpPr/>
          <p:nvPr>
            <p:ph idx="2" type="pic"/>
          </p:nvPr>
        </p:nvSpPr>
        <p:spPr>
          <a:xfrm>
            <a:off x="3896850" y="516075"/>
            <a:ext cx="1350300" cy="1357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56" name="Google Shape;56;p10"/>
          <p:cNvSpPr/>
          <p:nvPr>
            <p:ph idx="3" type="pic"/>
          </p:nvPr>
        </p:nvSpPr>
        <p:spPr>
          <a:xfrm>
            <a:off x="5647375" y="516075"/>
            <a:ext cx="1350300" cy="1357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57" name="Google Shape;57;p10"/>
          <p:cNvSpPr/>
          <p:nvPr>
            <p:ph idx="4" type="pic"/>
          </p:nvPr>
        </p:nvSpPr>
        <p:spPr>
          <a:xfrm>
            <a:off x="7397900" y="516075"/>
            <a:ext cx="1350300" cy="1357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58" name="Google Shape;58;p10"/>
          <p:cNvSpPr/>
          <p:nvPr>
            <p:ph idx="5" type="pic"/>
          </p:nvPr>
        </p:nvSpPr>
        <p:spPr>
          <a:xfrm>
            <a:off x="3896850" y="2741775"/>
            <a:ext cx="1350300" cy="1357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59" name="Google Shape;59;p10"/>
          <p:cNvSpPr/>
          <p:nvPr>
            <p:ph idx="6" type="pic"/>
          </p:nvPr>
        </p:nvSpPr>
        <p:spPr>
          <a:xfrm>
            <a:off x="5647375" y="2741775"/>
            <a:ext cx="1350300" cy="1357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60" name="Google Shape;60;p10"/>
          <p:cNvSpPr/>
          <p:nvPr>
            <p:ph idx="7" type="pic"/>
          </p:nvPr>
        </p:nvSpPr>
        <p:spPr>
          <a:xfrm>
            <a:off x="7397900" y="2741775"/>
            <a:ext cx="1350300" cy="1357800"/>
          </a:xfrm>
          <a:prstGeom prst="roundRect">
            <a:avLst>
              <a:gd fmla="val 5684" name="adj"/>
            </a:avLst>
          </a:prstGeom>
          <a:noFill/>
          <a:ln>
            <a:noFill/>
          </a:ln>
        </p:spPr>
      </p:sp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3896875" y="200355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8" type="body"/>
          </p:nvPr>
        </p:nvSpPr>
        <p:spPr>
          <a:xfrm>
            <a:off x="3910950" y="217577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9" type="body"/>
          </p:nvPr>
        </p:nvSpPr>
        <p:spPr>
          <a:xfrm>
            <a:off x="5647375" y="2003538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3" type="body"/>
          </p:nvPr>
        </p:nvSpPr>
        <p:spPr>
          <a:xfrm>
            <a:off x="5661450" y="2175763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4" type="body"/>
          </p:nvPr>
        </p:nvSpPr>
        <p:spPr>
          <a:xfrm>
            <a:off x="7397875" y="200355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5" type="body"/>
          </p:nvPr>
        </p:nvSpPr>
        <p:spPr>
          <a:xfrm>
            <a:off x="7411950" y="217577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6" type="body"/>
          </p:nvPr>
        </p:nvSpPr>
        <p:spPr>
          <a:xfrm>
            <a:off x="3910950" y="434250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7" type="body"/>
          </p:nvPr>
        </p:nvSpPr>
        <p:spPr>
          <a:xfrm>
            <a:off x="3925025" y="451472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8" type="body"/>
          </p:nvPr>
        </p:nvSpPr>
        <p:spPr>
          <a:xfrm>
            <a:off x="5661450" y="4342488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9" type="body"/>
          </p:nvPr>
        </p:nvSpPr>
        <p:spPr>
          <a:xfrm>
            <a:off x="5675525" y="4514713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20" type="body"/>
          </p:nvPr>
        </p:nvSpPr>
        <p:spPr>
          <a:xfrm>
            <a:off x="7411950" y="434250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●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○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Barlow"/>
              <a:buChar char="■"/>
              <a:defRPr b="1" sz="100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21" type="body"/>
          </p:nvPr>
        </p:nvSpPr>
        <p:spPr>
          <a:xfrm>
            <a:off x="7426025" y="451472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000">
                <a:solidFill>
                  <a:schemeClr val="accent1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sz="1000">
                <a:solidFill>
                  <a:schemeClr val="accent1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sz="1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"/>
              <a:buNone/>
              <a:defRPr b="1" sz="36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Barlow Medium"/>
              <a:buChar char="●"/>
              <a:defRPr sz="24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●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○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Char char="■"/>
              <a:defRPr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445625" y="183313"/>
            <a:ext cx="7699800" cy="6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Subtitle Text 18 pt - 24 pt: Roboto Medium, Roboto Condensed, Barlow, Barlow Condensed</a:t>
            </a:r>
            <a:endParaRPr/>
          </a:p>
          <a:p>
            <a:pPr indent="-2921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●"/>
            </a:pPr>
            <a:r>
              <a:rPr lang="en" sz="1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Body Text 14 pt: Roboto Normal, Roboto Condensed, Barlow, Barlow Condensed</a:t>
            </a:r>
            <a:endParaRPr sz="1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/>
          <p:nvPr>
            <p:ph idx="2" type="pic"/>
          </p:nvPr>
        </p:nvSpPr>
        <p:spPr>
          <a:xfrm>
            <a:off x="414600" y="-547800"/>
            <a:ext cx="2258700" cy="3315000"/>
          </a:xfrm>
          <a:prstGeom prst="roundRect">
            <a:avLst>
              <a:gd fmla="val 16667" name="adj"/>
            </a:avLst>
          </a:prstGeom>
        </p:spPr>
      </p:sp>
      <p:sp>
        <p:nvSpPr>
          <p:cNvPr id="250" name="Google Shape;250;p36"/>
          <p:cNvSpPr/>
          <p:nvPr>
            <p:ph idx="3" type="pic"/>
          </p:nvPr>
        </p:nvSpPr>
        <p:spPr>
          <a:xfrm>
            <a:off x="414600" y="2946125"/>
            <a:ext cx="2258700" cy="3315000"/>
          </a:xfrm>
          <a:prstGeom prst="roundRect">
            <a:avLst>
              <a:gd fmla="val 16667" name="adj"/>
            </a:avLst>
          </a:prstGeom>
        </p:spPr>
      </p:sp>
      <p:sp>
        <p:nvSpPr>
          <p:cNvPr id="251" name="Google Shape;251;p36"/>
          <p:cNvSpPr/>
          <p:nvPr>
            <p:ph idx="4" type="pic"/>
          </p:nvPr>
        </p:nvSpPr>
        <p:spPr>
          <a:xfrm>
            <a:off x="2815059" y="-1309200"/>
            <a:ext cx="2258700" cy="3315000"/>
          </a:xfrm>
          <a:prstGeom prst="roundRect">
            <a:avLst>
              <a:gd fmla="val 16667" name="adj"/>
            </a:avLst>
          </a:prstGeom>
        </p:spPr>
      </p:sp>
      <p:sp>
        <p:nvSpPr>
          <p:cNvPr id="252" name="Google Shape;252;p36"/>
          <p:cNvSpPr/>
          <p:nvPr>
            <p:ph idx="5" type="pic"/>
          </p:nvPr>
        </p:nvSpPr>
        <p:spPr>
          <a:xfrm>
            <a:off x="2815059" y="2184725"/>
            <a:ext cx="2258700" cy="3315000"/>
          </a:xfrm>
          <a:prstGeom prst="roundRect">
            <a:avLst>
              <a:gd fmla="val 16667" name="adj"/>
            </a:avLst>
          </a:prstGeom>
        </p:spPr>
      </p:sp>
      <p:sp>
        <p:nvSpPr>
          <p:cNvPr id="253" name="Google Shape;253;p36"/>
          <p:cNvSpPr/>
          <p:nvPr>
            <p:ph idx="6" type="pic"/>
          </p:nvPr>
        </p:nvSpPr>
        <p:spPr>
          <a:xfrm>
            <a:off x="5215500" y="-547800"/>
            <a:ext cx="2258700" cy="3315000"/>
          </a:xfrm>
          <a:prstGeom prst="roundRect">
            <a:avLst>
              <a:gd fmla="val 16667" name="adj"/>
            </a:avLst>
          </a:prstGeom>
        </p:spPr>
      </p:sp>
      <p:sp>
        <p:nvSpPr>
          <p:cNvPr id="254" name="Google Shape;254;p36"/>
          <p:cNvSpPr/>
          <p:nvPr>
            <p:ph idx="7" type="pic"/>
          </p:nvPr>
        </p:nvSpPr>
        <p:spPr>
          <a:xfrm>
            <a:off x="5215500" y="2946125"/>
            <a:ext cx="2258700" cy="3315000"/>
          </a:xfrm>
          <a:prstGeom prst="roundRect">
            <a:avLst>
              <a:gd fmla="val 16667" name="adj"/>
            </a:avLst>
          </a:prstGeom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idx="1" type="body"/>
          </p:nvPr>
        </p:nvSpPr>
        <p:spPr>
          <a:xfrm>
            <a:off x="311700" y="1152475"/>
            <a:ext cx="5411400" cy="3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7"/>
          <p:cNvSpPr/>
          <p:nvPr>
            <p:ph idx="2" type="pic"/>
          </p:nvPr>
        </p:nvSpPr>
        <p:spPr>
          <a:xfrm>
            <a:off x="5723099" y="1443225"/>
            <a:ext cx="2966100" cy="3315000"/>
          </a:xfrm>
          <a:prstGeom prst="roundRect">
            <a:avLst>
              <a:gd fmla="val 16667" name="adj"/>
            </a:avLst>
          </a:prstGeom>
        </p:spPr>
      </p:sp>
      <p:sp>
        <p:nvSpPr>
          <p:cNvPr id="261" name="Google Shape;261;p37"/>
          <p:cNvSpPr txBox="1"/>
          <p:nvPr>
            <p:ph type="title"/>
          </p:nvPr>
        </p:nvSpPr>
        <p:spPr>
          <a:xfrm>
            <a:off x="445625" y="183313"/>
            <a:ext cx="7699800" cy="6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>
            <p:ph type="title"/>
          </p:nvPr>
        </p:nvSpPr>
        <p:spPr>
          <a:xfrm>
            <a:off x="1430100" y="1888200"/>
            <a:ext cx="6283800" cy="136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/>
          <p:nvPr>
            <p:ph idx="1" type="body"/>
          </p:nvPr>
        </p:nvSpPr>
        <p:spPr>
          <a:xfrm>
            <a:off x="4616525" y="1490175"/>
            <a:ext cx="4108500" cy="3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9"/>
          <p:cNvSpPr txBox="1"/>
          <p:nvPr>
            <p:ph type="title"/>
          </p:nvPr>
        </p:nvSpPr>
        <p:spPr>
          <a:xfrm>
            <a:off x="4744025" y="364100"/>
            <a:ext cx="3851400" cy="6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0"/>
          <p:cNvSpPr txBox="1"/>
          <p:nvPr>
            <p:ph idx="1" type="body"/>
          </p:nvPr>
        </p:nvSpPr>
        <p:spPr>
          <a:xfrm>
            <a:off x="0" y="4557475"/>
            <a:ext cx="8588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0"/>
          <p:cNvSpPr/>
          <p:nvPr>
            <p:ph idx="2" type="pic"/>
          </p:nvPr>
        </p:nvSpPr>
        <p:spPr>
          <a:xfrm>
            <a:off x="747800" y="717975"/>
            <a:ext cx="2179800" cy="2191800"/>
          </a:xfrm>
          <a:prstGeom prst="roundRect">
            <a:avLst>
              <a:gd fmla="val 16667" name="adj"/>
            </a:avLst>
          </a:prstGeom>
        </p:spPr>
      </p:sp>
      <p:sp>
        <p:nvSpPr>
          <p:cNvPr id="279" name="Google Shape;279;p40"/>
          <p:cNvSpPr/>
          <p:nvPr>
            <p:ph idx="3" type="pic"/>
          </p:nvPr>
        </p:nvSpPr>
        <p:spPr>
          <a:xfrm>
            <a:off x="3402075" y="717975"/>
            <a:ext cx="2179800" cy="2191800"/>
          </a:xfrm>
          <a:prstGeom prst="roundRect">
            <a:avLst>
              <a:gd fmla="val 16667" name="adj"/>
            </a:avLst>
          </a:prstGeom>
        </p:spPr>
      </p:sp>
      <p:sp>
        <p:nvSpPr>
          <p:cNvPr id="280" name="Google Shape;280;p40"/>
          <p:cNvSpPr/>
          <p:nvPr>
            <p:ph idx="4" type="pic"/>
          </p:nvPr>
        </p:nvSpPr>
        <p:spPr>
          <a:xfrm>
            <a:off x="6106625" y="717975"/>
            <a:ext cx="2179800" cy="2191800"/>
          </a:xfrm>
          <a:prstGeom prst="roundRect">
            <a:avLst>
              <a:gd fmla="val 16667" name="adj"/>
            </a:avLst>
          </a:prstGeom>
        </p:spPr>
      </p:sp>
      <p:sp>
        <p:nvSpPr>
          <p:cNvPr id="281" name="Google Shape;281;p40"/>
          <p:cNvSpPr txBox="1"/>
          <p:nvPr>
            <p:ph idx="5" type="body"/>
          </p:nvPr>
        </p:nvSpPr>
        <p:spPr>
          <a:xfrm>
            <a:off x="747800" y="33266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0"/>
          <p:cNvSpPr txBox="1"/>
          <p:nvPr>
            <p:ph idx="6" type="body"/>
          </p:nvPr>
        </p:nvSpPr>
        <p:spPr>
          <a:xfrm>
            <a:off x="747800" y="34988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0"/>
          <p:cNvSpPr txBox="1"/>
          <p:nvPr>
            <p:ph idx="7" type="body"/>
          </p:nvPr>
        </p:nvSpPr>
        <p:spPr>
          <a:xfrm>
            <a:off x="3402075" y="3326600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0"/>
          <p:cNvSpPr txBox="1"/>
          <p:nvPr>
            <p:ph idx="8" type="body"/>
          </p:nvPr>
        </p:nvSpPr>
        <p:spPr>
          <a:xfrm>
            <a:off x="3402075" y="34988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0"/>
          <p:cNvSpPr txBox="1"/>
          <p:nvPr>
            <p:ph idx="9" type="body"/>
          </p:nvPr>
        </p:nvSpPr>
        <p:spPr>
          <a:xfrm>
            <a:off x="6106550" y="33266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0"/>
          <p:cNvSpPr txBox="1"/>
          <p:nvPr>
            <p:ph idx="13" type="body"/>
          </p:nvPr>
        </p:nvSpPr>
        <p:spPr>
          <a:xfrm>
            <a:off x="6106625" y="3498825"/>
            <a:ext cx="21798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type="title"/>
          </p:nvPr>
        </p:nvSpPr>
        <p:spPr>
          <a:xfrm>
            <a:off x="311700" y="2338675"/>
            <a:ext cx="3040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311700" y="3172675"/>
            <a:ext cx="5144100" cy="16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1"/>
          <p:cNvSpPr/>
          <p:nvPr>
            <p:ph idx="2" type="pic"/>
          </p:nvPr>
        </p:nvSpPr>
        <p:spPr>
          <a:xfrm>
            <a:off x="4975850" y="638700"/>
            <a:ext cx="3546900" cy="3866100"/>
          </a:xfrm>
          <a:prstGeom prst="roundRect">
            <a:avLst>
              <a:gd fmla="val 16667" name="adj"/>
            </a:avLst>
          </a:prstGeom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"/>
          <p:cNvSpPr txBox="1"/>
          <p:nvPr>
            <p:ph type="title"/>
          </p:nvPr>
        </p:nvSpPr>
        <p:spPr>
          <a:xfrm>
            <a:off x="311700" y="272600"/>
            <a:ext cx="737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2"/>
          <p:cNvSpPr txBox="1"/>
          <p:nvPr>
            <p:ph idx="1" type="body"/>
          </p:nvPr>
        </p:nvSpPr>
        <p:spPr>
          <a:xfrm>
            <a:off x="311700" y="1152475"/>
            <a:ext cx="330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2"/>
          <p:cNvSpPr txBox="1"/>
          <p:nvPr>
            <p:ph idx="2" type="body"/>
          </p:nvPr>
        </p:nvSpPr>
        <p:spPr>
          <a:xfrm>
            <a:off x="4046705" y="1152475"/>
            <a:ext cx="3304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 txBox="1"/>
          <p:nvPr>
            <p:ph type="title"/>
          </p:nvPr>
        </p:nvSpPr>
        <p:spPr>
          <a:xfrm>
            <a:off x="311700" y="555600"/>
            <a:ext cx="3040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3"/>
          <p:cNvSpPr txBox="1"/>
          <p:nvPr>
            <p:ph idx="1" type="body"/>
          </p:nvPr>
        </p:nvSpPr>
        <p:spPr>
          <a:xfrm>
            <a:off x="311700" y="1389600"/>
            <a:ext cx="3040800" cy="3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3"/>
          <p:cNvSpPr/>
          <p:nvPr>
            <p:ph idx="2" type="pic"/>
          </p:nvPr>
        </p:nvSpPr>
        <p:spPr>
          <a:xfrm>
            <a:off x="3689275" y="0"/>
            <a:ext cx="5454600" cy="5143500"/>
          </a:xfrm>
          <a:prstGeom prst="rect">
            <a:avLst/>
          </a:prstGeom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/>
          <p:nvPr>
            <p:ph type="title"/>
          </p:nvPr>
        </p:nvSpPr>
        <p:spPr>
          <a:xfrm>
            <a:off x="93100" y="19802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4"/>
          <p:cNvSpPr txBox="1"/>
          <p:nvPr>
            <p:ph idx="2" type="body"/>
          </p:nvPr>
        </p:nvSpPr>
        <p:spPr>
          <a:xfrm>
            <a:off x="4731300" y="724075"/>
            <a:ext cx="40452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4"/>
          <p:cNvSpPr txBox="1"/>
          <p:nvPr>
            <p:ph idx="1" type="subTitle"/>
          </p:nvPr>
        </p:nvSpPr>
        <p:spPr>
          <a:xfrm>
            <a:off x="93100" y="35501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200"/>
              <a:t>TITLE</a:t>
            </a:r>
            <a:br>
              <a:rPr lang="en" sz="22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Montserrat , </a:t>
            </a:r>
            <a:r>
              <a:rPr lang="en" sz="2200">
                <a:latin typeface="Montserrat"/>
                <a:ea typeface="Montserrat"/>
                <a:cs typeface="Montserrat"/>
                <a:sym typeface="Montserrat"/>
              </a:rPr>
              <a:t>Roboto, Barlow, Oswald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7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Subtitle Text 24 pt - 32 pt: Roboto, Roboto Condensed, Barlow, Barlow Condensed 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/>
          <p:nvPr>
            <p:ph idx="1" type="body"/>
          </p:nvPr>
        </p:nvSpPr>
        <p:spPr>
          <a:xfrm>
            <a:off x="248200" y="4557475"/>
            <a:ext cx="8588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/>
          <p:nvPr>
            <p:ph type="title"/>
          </p:nvPr>
        </p:nvSpPr>
        <p:spPr>
          <a:xfrm>
            <a:off x="1045300" y="450150"/>
            <a:ext cx="4049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6"/>
          <p:cNvSpPr/>
          <p:nvPr>
            <p:ph idx="2" type="pic"/>
          </p:nvPr>
        </p:nvSpPr>
        <p:spPr>
          <a:xfrm>
            <a:off x="5816875" y="605250"/>
            <a:ext cx="2836800" cy="3933000"/>
          </a:xfrm>
          <a:prstGeom prst="roundRect">
            <a:avLst>
              <a:gd fmla="val 16667" name="adj"/>
            </a:avLst>
          </a:prstGeom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8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9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ctrTitle"/>
          </p:nvPr>
        </p:nvSpPr>
        <p:spPr>
          <a:xfrm>
            <a:off x="799150" y="3437525"/>
            <a:ext cx="73827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0"/>
          <p:cNvSpPr txBox="1"/>
          <p:nvPr>
            <p:ph idx="1" type="subTitle"/>
          </p:nvPr>
        </p:nvSpPr>
        <p:spPr>
          <a:xfrm>
            <a:off x="877450" y="4145125"/>
            <a:ext cx="7226100" cy="6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/>
          <p:nvPr>
            <p:ph idx="2" type="pic"/>
          </p:nvPr>
        </p:nvSpPr>
        <p:spPr>
          <a:xfrm>
            <a:off x="517078" y="908103"/>
            <a:ext cx="3360600" cy="3327300"/>
          </a:xfrm>
          <a:prstGeom prst="ellipse">
            <a:avLst/>
          </a:prstGeom>
        </p:spPr>
      </p:sp>
      <p:sp>
        <p:nvSpPr>
          <p:cNvPr id="200" name="Google Shape;200;p31"/>
          <p:cNvSpPr txBox="1"/>
          <p:nvPr>
            <p:ph type="title"/>
          </p:nvPr>
        </p:nvSpPr>
        <p:spPr>
          <a:xfrm>
            <a:off x="5264400" y="555600"/>
            <a:ext cx="3040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5264400" y="1389600"/>
            <a:ext cx="3040800" cy="34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>
            <p:ph idx="1" type="body"/>
          </p:nvPr>
        </p:nvSpPr>
        <p:spPr>
          <a:xfrm>
            <a:off x="3550200" y="1490175"/>
            <a:ext cx="5411400" cy="27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2"/>
          <p:cNvSpPr/>
          <p:nvPr>
            <p:ph idx="2" type="pic"/>
          </p:nvPr>
        </p:nvSpPr>
        <p:spPr>
          <a:xfrm>
            <a:off x="809950" y="903900"/>
            <a:ext cx="2394000" cy="3335700"/>
          </a:xfrm>
          <a:prstGeom prst="roundRect">
            <a:avLst>
              <a:gd fmla="val 16667" name="adj"/>
            </a:avLst>
          </a:prstGeom>
        </p:spPr>
      </p:sp>
      <p:sp>
        <p:nvSpPr>
          <p:cNvPr id="208" name="Google Shape;208;p32"/>
          <p:cNvSpPr txBox="1"/>
          <p:nvPr>
            <p:ph type="title"/>
          </p:nvPr>
        </p:nvSpPr>
        <p:spPr>
          <a:xfrm>
            <a:off x="3677700" y="364100"/>
            <a:ext cx="4505100" cy="6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/>
          <p:nvPr>
            <p:ph type="title"/>
          </p:nvPr>
        </p:nvSpPr>
        <p:spPr>
          <a:xfrm>
            <a:off x="268650" y="1293713"/>
            <a:ext cx="2883900" cy="18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3"/>
          <p:cNvSpPr/>
          <p:nvPr>
            <p:ph idx="2" type="pic"/>
          </p:nvPr>
        </p:nvSpPr>
        <p:spPr>
          <a:xfrm>
            <a:off x="3896850" y="516075"/>
            <a:ext cx="1350300" cy="1357800"/>
          </a:xfrm>
          <a:prstGeom prst="roundRect">
            <a:avLst>
              <a:gd fmla="val 16667" name="adj"/>
            </a:avLst>
          </a:prstGeom>
        </p:spPr>
      </p:sp>
      <p:sp>
        <p:nvSpPr>
          <p:cNvPr id="215" name="Google Shape;215;p33"/>
          <p:cNvSpPr/>
          <p:nvPr>
            <p:ph idx="3" type="pic"/>
          </p:nvPr>
        </p:nvSpPr>
        <p:spPr>
          <a:xfrm>
            <a:off x="5647375" y="516075"/>
            <a:ext cx="1350300" cy="1357800"/>
          </a:xfrm>
          <a:prstGeom prst="roundRect">
            <a:avLst>
              <a:gd fmla="val 16667" name="adj"/>
            </a:avLst>
          </a:prstGeom>
        </p:spPr>
      </p:sp>
      <p:sp>
        <p:nvSpPr>
          <p:cNvPr id="216" name="Google Shape;216;p33"/>
          <p:cNvSpPr/>
          <p:nvPr>
            <p:ph idx="4" type="pic"/>
          </p:nvPr>
        </p:nvSpPr>
        <p:spPr>
          <a:xfrm>
            <a:off x="7397900" y="516075"/>
            <a:ext cx="1350300" cy="1357800"/>
          </a:xfrm>
          <a:prstGeom prst="roundRect">
            <a:avLst>
              <a:gd fmla="val 16667" name="adj"/>
            </a:avLst>
          </a:prstGeom>
        </p:spPr>
      </p:sp>
      <p:sp>
        <p:nvSpPr>
          <p:cNvPr id="217" name="Google Shape;217;p33"/>
          <p:cNvSpPr/>
          <p:nvPr>
            <p:ph idx="5" type="pic"/>
          </p:nvPr>
        </p:nvSpPr>
        <p:spPr>
          <a:xfrm>
            <a:off x="3896850" y="2741775"/>
            <a:ext cx="1350300" cy="1357800"/>
          </a:xfrm>
          <a:prstGeom prst="roundRect">
            <a:avLst>
              <a:gd fmla="val 16667" name="adj"/>
            </a:avLst>
          </a:prstGeom>
        </p:spPr>
      </p:sp>
      <p:sp>
        <p:nvSpPr>
          <p:cNvPr id="218" name="Google Shape;218;p33"/>
          <p:cNvSpPr/>
          <p:nvPr>
            <p:ph idx="6" type="pic"/>
          </p:nvPr>
        </p:nvSpPr>
        <p:spPr>
          <a:xfrm>
            <a:off x="5647375" y="2741775"/>
            <a:ext cx="1350300" cy="1357800"/>
          </a:xfrm>
          <a:prstGeom prst="roundRect">
            <a:avLst>
              <a:gd fmla="val 16667" name="adj"/>
            </a:avLst>
          </a:prstGeom>
        </p:spPr>
      </p:sp>
      <p:sp>
        <p:nvSpPr>
          <p:cNvPr id="219" name="Google Shape;219;p33"/>
          <p:cNvSpPr/>
          <p:nvPr>
            <p:ph idx="7" type="pic"/>
          </p:nvPr>
        </p:nvSpPr>
        <p:spPr>
          <a:xfrm>
            <a:off x="7397900" y="2741775"/>
            <a:ext cx="1350300" cy="1357800"/>
          </a:xfrm>
          <a:prstGeom prst="roundRect">
            <a:avLst>
              <a:gd fmla="val 16667" name="adj"/>
            </a:avLst>
          </a:prstGeom>
        </p:spPr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3896875" y="200355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3"/>
          <p:cNvSpPr txBox="1"/>
          <p:nvPr>
            <p:ph idx="8" type="body"/>
          </p:nvPr>
        </p:nvSpPr>
        <p:spPr>
          <a:xfrm>
            <a:off x="3910950" y="217577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3"/>
          <p:cNvSpPr txBox="1"/>
          <p:nvPr>
            <p:ph idx="9" type="body"/>
          </p:nvPr>
        </p:nvSpPr>
        <p:spPr>
          <a:xfrm>
            <a:off x="5647375" y="2003538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"/>
          <p:cNvSpPr txBox="1"/>
          <p:nvPr>
            <p:ph idx="13" type="body"/>
          </p:nvPr>
        </p:nvSpPr>
        <p:spPr>
          <a:xfrm>
            <a:off x="5661450" y="2175763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3"/>
          <p:cNvSpPr txBox="1"/>
          <p:nvPr>
            <p:ph idx="14" type="body"/>
          </p:nvPr>
        </p:nvSpPr>
        <p:spPr>
          <a:xfrm>
            <a:off x="7397875" y="200355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3"/>
          <p:cNvSpPr txBox="1"/>
          <p:nvPr>
            <p:ph idx="15" type="body"/>
          </p:nvPr>
        </p:nvSpPr>
        <p:spPr>
          <a:xfrm>
            <a:off x="7411950" y="217577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3"/>
          <p:cNvSpPr txBox="1"/>
          <p:nvPr>
            <p:ph idx="16" type="body"/>
          </p:nvPr>
        </p:nvSpPr>
        <p:spPr>
          <a:xfrm>
            <a:off x="3910950" y="434250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3"/>
          <p:cNvSpPr txBox="1"/>
          <p:nvPr>
            <p:ph idx="17" type="body"/>
          </p:nvPr>
        </p:nvSpPr>
        <p:spPr>
          <a:xfrm>
            <a:off x="3925025" y="451472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3"/>
          <p:cNvSpPr txBox="1"/>
          <p:nvPr>
            <p:ph idx="18" type="body"/>
          </p:nvPr>
        </p:nvSpPr>
        <p:spPr>
          <a:xfrm>
            <a:off x="5661450" y="4342488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3"/>
          <p:cNvSpPr txBox="1"/>
          <p:nvPr>
            <p:ph idx="19" type="body"/>
          </p:nvPr>
        </p:nvSpPr>
        <p:spPr>
          <a:xfrm>
            <a:off x="5675525" y="4514713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3"/>
          <p:cNvSpPr txBox="1"/>
          <p:nvPr>
            <p:ph idx="20" type="body"/>
          </p:nvPr>
        </p:nvSpPr>
        <p:spPr>
          <a:xfrm>
            <a:off x="7411950" y="4342500"/>
            <a:ext cx="13503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3"/>
          <p:cNvSpPr txBox="1"/>
          <p:nvPr>
            <p:ph idx="21" type="body"/>
          </p:nvPr>
        </p:nvSpPr>
        <p:spPr>
          <a:xfrm>
            <a:off x="7426025" y="4514725"/>
            <a:ext cx="1322100" cy="14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311700" y="1490175"/>
            <a:ext cx="5411400" cy="3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4"/>
          <p:cNvSpPr/>
          <p:nvPr>
            <p:ph idx="2" type="pic"/>
          </p:nvPr>
        </p:nvSpPr>
        <p:spPr>
          <a:xfrm>
            <a:off x="6095450" y="857250"/>
            <a:ext cx="2543700" cy="3706800"/>
          </a:xfrm>
          <a:prstGeom prst="roundRect">
            <a:avLst>
              <a:gd fmla="val 16667" name="adj"/>
            </a:avLst>
          </a:prstGeom>
        </p:spPr>
      </p:sp>
      <p:sp>
        <p:nvSpPr>
          <p:cNvPr id="238" name="Google Shape;238;p34"/>
          <p:cNvSpPr txBox="1"/>
          <p:nvPr>
            <p:ph type="title"/>
          </p:nvPr>
        </p:nvSpPr>
        <p:spPr>
          <a:xfrm>
            <a:off x="439200" y="364100"/>
            <a:ext cx="5156400" cy="6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rvingISD2025">
  <a:themeElements>
    <a:clrScheme name="Simple Light">
      <a:dk1>
        <a:srgbClr val="002845"/>
      </a:dk1>
      <a:lt1>
        <a:srgbClr val="FFFFFF"/>
      </a:lt1>
      <a:dk2>
        <a:srgbClr val="002845"/>
      </a:dk2>
      <a:lt2>
        <a:srgbClr val="EEEEEE"/>
      </a:lt2>
      <a:accent1>
        <a:srgbClr val="DE1F34"/>
      </a:accent1>
      <a:accent2>
        <a:srgbClr val="002845"/>
      </a:accent2>
      <a:accent3>
        <a:srgbClr val="40ACD2"/>
      </a:accent3>
      <a:accent4>
        <a:srgbClr val="004D7C"/>
      </a:accent4>
      <a:accent5>
        <a:srgbClr val="76001A"/>
      </a:accent5>
      <a:accent6>
        <a:srgbClr val="F3C63C"/>
      </a:accent6>
      <a:hlink>
        <a:srgbClr val="40ACD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